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7" r:id="rId19"/>
    <p:sldId id="278" r:id="rId20"/>
    <p:sldId id="279" r:id="rId21"/>
    <p:sldId id="272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674E2-619D-4E9D-8432-00EAD8ED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62070F-9E4B-4E7C-9468-18A910EEB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F6161-1890-465A-A4ED-32BE052D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7259A6-5DDF-49D1-BA67-B431929A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2C0E4-2083-4164-8F18-B2C3EEB7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8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0134D-D52C-4E5B-A0B8-7877781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FFB3E6-6BDC-4D51-9D71-E8D2DFC5F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2A7CF-FE17-4A83-B589-7357F516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013FF2-FDB3-489A-8BCD-00B6C6BC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C18F6-CF6A-4A9C-986F-27DD51A9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0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A9D466-D44A-4538-9A80-8C8C9F2A4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F45DC6-B1B0-436E-B1EA-30FD63EAE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379F9-4BD9-4DB5-9D74-1E66E9F4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9F7A5-DC2D-4992-93A0-7F507618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9F7F2-B248-4D82-BD93-93BD943B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0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363A3-27D4-4E1A-BB47-F1CB51AF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3011C6-42CE-454A-9AFC-08239402D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0002C6-32CA-42FF-9F27-22F85141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F19B2-DCD5-431A-83C6-C3E98A3F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A1041-E141-4296-83D4-248E3900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7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E857F-4FAA-41BE-95FB-6025003E7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C71911-65A1-47ED-A3E4-82395EB32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91D2A-38A4-4852-8706-AC56948D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E8D5C-B2FD-4FEB-97A4-3F6B6B08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EE6C6-65EC-483D-9B0F-184C65F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0184F-FDD7-41AE-B349-28A2BFA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DA9FAD-A980-4B24-A51D-A90586184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729FAE-8707-438B-979B-311A5F920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7A725-44CA-4FD0-8BCD-26518B51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BCDF26-6534-439D-BCBF-1ACA0428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29E5A2-DD27-4C35-8C61-BB8A9257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2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D8109-906F-4101-9893-278EED49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C8127-49A2-4D86-90D4-FA6956687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3ED29C-3165-44B9-9A35-3D3F0D1C7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A7AB38-9B2D-42BA-82C6-89626010F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858DE5-17CD-4CE5-9F82-38C550779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6A37CF-7A88-4B93-A7A7-74019B08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6AD7D3-119B-458C-980C-5CD11958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B4ECC-FCA3-45AE-849F-C1F8E3F0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3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5E7D2-DFF9-4DC4-ADEB-51E0CB8C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76DDCC-5E74-46CC-8D6C-EFDC0339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51CF06-55E4-475D-B3A3-CDD04B59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182BD0-CB56-446D-8066-DC3A3BFB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4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B17458-A1E4-41AF-B648-B6A84142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F5B7FB-3221-40A3-A64C-CCDCAD8E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E35942-5DF4-464C-978C-B2B62743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3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CACA7-B705-4A5D-A8E8-FEF21053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6A130-9E1C-41D2-A153-099B32A1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17849-415D-42D3-9D39-AEE191013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D36FF-B563-424B-A382-1DEFE27F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FF26A8-2811-4746-A290-89C97B81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744EB-3C52-4FEC-9958-68A0919D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66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6C582-61EF-4269-922D-2A8AB0C2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30DFEB-8537-42FF-8B53-FD1AE5E6A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8B32E1-663A-4074-9C50-1F8A1BEFC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7BAE73-38F2-493C-BD2A-2FB178C6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F5634-AB85-4364-8055-9D7309B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A36E97-43B3-427D-919D-7867761F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4CFE-87E3-4C90-AFA3-A8A39637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4F921E-6B21-4C9C-B86C-D5941C4F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2E70A-A3AC-4ACF-BFD9-6F1F4816A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80208-558B-4755-A689-C60E27C3B828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D636BD-BAEF-4D8A-B943-FEEE828E5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BB586-8034-4047-B752-8282DECDD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E1F7-3E22-41BE-A672-C442FF3FF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07E62-F3D0-1DE4-A807-F37CABED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278" y="1226915"/>
            <a:ext cx="6435437" cy="1851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/>
              <a:t>Викторина по сказкам </a:t>
            </a:r>
            <a:br>
              <a:rPr lang="ru-RU" sz="5400" b="1" dirty="0"/>
            </a:br>
            <a:r>
              <a:rPr lang="ru-RU" sz="5400" b="1" dirty="0"/>
              <a:t>Г.Х. Андерсона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9AD74C-00FD-AF1B-7A02-3A3F702A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554" y="3429000"/>
            <a:ext cx="7820891" cy="18516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Выполнила </a:t>
            </a:r>
          </a:p>
          <a:p>
            <a:pPr marL="0" indent="0" algn="ctr">
              <a:buNone/>
            </a:pPr>
            <a:r>
              <a:rPr lang="ru-RU" dirty="0" err="1"/>
              <a:t>Стельмащук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Вера Александровна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3FF3A-A464-20BA-7555-A159A0DB0E19}"/>
              </a:ext>
            </a:extLst>
          </p:cNvPr>
          <p:cNvSpPr txBox="1"/>
          <p:nvPr/>
        </p:nvSpPr>
        <p:spPr>
          <a:xfrm>
            <a:off x="4156973" y="245204"/>
            <a:ext cx="3878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ru-RU" dirty="0"/>
              <a:t>ГБДОУ детский сад №3 </a:t>
            </a:r>
          </a:p>
          <a:p>
            <a:pPr marL="0" indent="0" algn="ctr">
              <a:buNone/>
            </a:pPr>
            <a:r>
              <a:rPr lang="ru-RU" dirty="0"/>
              <a:t>Кировского района Санкт-Петербурга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21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E7BA3A-851E-4FAD-8CFD-FCC39D0FC0E9}"/>
              </a:ext>
            </a:extLst>
          </p:cNvPr>
          <p:cNvSpPr/>
          <p:nvPr/>
        </p:nvSpPr>
        <p:spPr>
          <a:xfrm>
            <a:off x="4858335" y="235339"/>
            <a:ext cx="6745356" cy="257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Кого Дюймовочка увидела в чашечке цветка?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Мотылька, который помог ей плыть по реке, когда она спасалась от Жабы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Принца эльфов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Муравьишку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DA3BE8-CC82-4C35-84EE-16586CEA9246}"/>
              </a:ext>
            </a:extLst>
          </p:cNvPr>
          <p:cNvSpPr/>
          <p:nvPr/>
        </p:nvSpPr>
        <p:spPr>
          <a:xfrm>
            <a:off x="1412770" y="4051317"/>
            <a:ext cx="6096000" cy="1950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Чьей женой в итоге стала Дюймовочка?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Женой Короля эльфов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Женой Крота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Женой сына Жабы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A27198-DC7B-42F4-908A-9EDBCD015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01" y="235339"/>
            <a:ext cx="249662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1E6E44-7BB6-481D-BED5-2751D557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832" y="2888995"/>
            <a:ext cx="2899398" cy="36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мужчина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1687B02-F5D1-42BE-B4FC-DF5C2D4AD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89" y="1868556"/>
            <a:ext cx="4717647" cy="475090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074B3-E1DD-4B7A-B2D0-88D8E2A84CAC}"/>
              </a:ext>
            </a:extLst>
          </p:cNvPr>
          <p:cNvSpPr/>
          <p:nvPr/>
        </p:nvSpPr>
        <p:spPr>
          <a:xfrm>
            <a:off x="4545088" y="490888"/>
            <a:ext cx="257923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цветок, ваза, стол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F5C0AE2-FFE8-4E87-B12C-C49EEEB54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9" y="1868556"/>
            <a:ext cx="5654082" cy="4631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46F8A-4B56-4FDE-98FF-400C0B554D71}"/>
              </a:ext>
            </a:extLst>
          </p:cNvPr>
          <p:cNvSpPr txBox="1"/>
          <p:nvPr/>
        </p:nvSpPr>
        <p:spPr>
          <a:xfrm>
            <a:off x="3368330" y="1285461"/>
            <a:ext cx="545534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Утром бабочка проснулась,</a:t>
            </a:r>
          </a:p>
          <a:p>
            <a:r>
              <a:rPr lang="ru-RU" sz="3200" b="1" dirty="0"/>
              <a:t>Потянулась, улыбнулась.</a:t>
            </a:r>
          </a:p>
          <a:p>
            <a:r>
              <a:rPr lang="ru-RU" sz="3200" b="1" dirty="0"/>
              <a:t>Раз – росой она умылась,</a:t>
            </a:r>
          </a:p>
          <a:p>
            <a:r>
              <a:rPr lang="ru-RU" sz="3200" b="1" dirty="0"/>
              <a:t>Два – изящно покружилась,</a:t>
            </a:r>
          </a:p>
          <a:p>
            <a:r>
              <a:rPr lang="ru-RU" sz="3200" b="1" dirty="0"/>
              <a:t>Три – нагнулась и присела,</a:t>
            </a:r>
          </a:p>
          <a:p>
            <a:r>
              <a:rPr lang="ru-RU" sz="3200" b="1" dirty="0"/>
              <a:t>На четыре – полетела.</a:t>
            </a:r>
          </a:p>
          <a:p>
            <a:r>
              <a:rPr lang="ru-RU" sz="3200" b="1" dirty="0"/>
              <a:t>У цветка остановилась, </a:t>
            </a:r>
          </a:p>
          <a:p>
            <a:r>
              <a:rPr lang="ru-RU" sz="3200" b="1" dirty="0"/>
              <a:t>Над ромашкой покружилась.</a:t>
            </a:r>
          </a:p>
        </p:txBody>
      </p:sp>
    </p:spTree>
    <p:extLst>
      <p:ext uri="{BB962C8B-B14F-4D97-AF65-F5344CB8AC3E}">
        <p14:creationId xmlns:p14="http://schemas.microsoft.com/office/powerpoint/2010/main" val="14810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9D868-A395-407D-B25B-002FC42396EA}"/>
              </a:ext>
            </a:extLst>
          </p:cNvPr>
          <p:cNvSpPr txBox="1"/>
          <p:nvPr/>
        </p:nvSpPr>
        <p:spPr>
          <a:xfrm>
            <a:off x="991511" y="1888629"/>
            <a:ext cx="5954491" cy="351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Просыпается цветок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Тянет к солнцу лепесток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от ветра он качается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Низко, низко к земле наклоняется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потом опять поднимается</a:t>
            </a:r>
          </a:p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всем мило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улыбатся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C130CD-9B79-49E3-A06F-1AAE7B742B3D}"/>
              </a:ext>
            </a:extLst>
          </p:cNvPr>
          <p:cNvSpPr/>
          <p:nvPr/>
        </p:nvSpPr>
        <p:spPr>
          <a:xfrm>
            <a:off x="4545088" y="490888"/>
            <a:ext cx="257923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растение, ваза, цветок, бел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2BE2B57-437E-4A44-89D3-39BE6B734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97" y="1278471"/>
            <a:ext cx="4399299" cy="50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71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9D9CE65-C17E-4442-9C34-3213DF13A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65111" r="7062" b="6104"/>
          <a:stretch/>
        </p:blipFill>
        <p:spPr>
          <a:xfrm>
            <a:off x="5835306" y="4332754"/>
            <a:ext cx="1570809" cy="14805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33F489-2CC8-4245-BCF9-C8AEA13ED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5" t="65111" r="37761" b="5897"/>
          <a:stretch/>
        </p:blipFill>
        <p:spPr>
          <a:xfrm>
            <a:off x="8593997" y="4322088"/>
            <a:ext cx="1570809" cy="149117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FED080-C858-49B9-B9A0-80D5B6EA6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65046" r="68348" b="6170"/>
          <a:stretch/>
        </p:blipFill>
        <p:spPr>
          <a:xfrm>
            <a:off x="2673205" y="4332754"/>
            <a:ext cx="1570809" cy="148051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72D949C-B0BC-479B-8E68-B23D77105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05" r="16222" b="37077"/>
          <a:stretch/>
        </p:blipFill>
        <p:spPr>
          <a:xfrm>
            <a:off x="3866271" y="675250"/>
            <a:ext cx="4459458" cy="31230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5EAC5-BCCA-428F-9AD4-73B29EB6C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6" t="26471" r="54461" b="36977"/>
          <a:stretch/>
        </p:blipFill>
        <p:spPr>
          <a:xfrm>
            <a:off x="3866271" y="675250"/>
            <a:ext cx="4604252" cy="30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2AC7C-1513-4BA6-B1C8-CCF86863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7" t="65338" r="37974" b="4858"/>
          <a:stretch/>
        </p:blipFill>
        <p:spPr>
          <a:xfrm>
            <a:off x="8719295" y="4363010"/>
            <a:ext cx="1613648" cy="15329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44965-6A06-464F-84C5-81B1FB5F2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65773" r="65882" b="5926"/>
          <a:stretch/>
        </p:blipFill>
        <p:spPr>
          <a:xfrm>
            <a:off x="2645711" y="4363010"/>
            <a:ext cx="1653988" cy="1455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A815C-8AE2-40F0-A079-226575D2E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6" t="2680" r="16537" b="37974"/>
          <a:stretch/>
        </p:blipFill>
        <p:spPr>
          <a:xfrm>
            <a:off x="3897405" y="591669"/>
            <a:ext cx="4397189" cy="30524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8CD18B-47E7-4836-9038-1F66D2486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84" t="65948" r="8987" b="4249"/>
          <a:stretch/>
        </p:blipFill>
        <p:spPr>
          <a:xfrm>
            <a:off x="5702673" y="4363010"/>
            <a:ext cx="1613648" cy="15329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1EE7B-ECB9-47DF-B0D1-28A58BA34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8" t="17582" r="13595" b="14184"/>
          <a:stretch/>
        </p:blipFill>
        <p:spPr>
          <a:xfrm>
            <a:off x="3897406" y="591669"/>
            <a:ext cx="4397188" cy="30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381E1-5E82-4CDA-93E7-662DC8639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51" t="34313" r="3131" b="33715"/>
          <a:stretch/>
        </p:blipFill>
        <p:spPr>
          <a:xfrm>
            <a:off x="8419268" y="815787"/>
            <a:ext cx="2861422" cy="21378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F09A13-ACCA-495C-A881-FD40D8AFD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5" r="50941" b="33174"/>
          <a:stretch/>
        </p:blipFill>
        <p:spPr>
          <a:xfrm>
            <a:off x="1135435" y="793094"/>
            <a:ext cx="3037354" cy="2160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C6450-AE93-4C80-9F5F-D70D5AC46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7" r="2461" b="67161"/>
          <a:stretch/>
        </p:blipFill>
        <p:spPr>
          <a:xfrm>
            <a:off x="8419268" y="3429000"/>
            <a:ext cx="2911850" cy="21957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C4335C-85B3-4F33-9B0B-FC5C79CF3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69" b="68549"/>
          <a:stretch/>
        </p:blipFill>
        <p:spPr>
          <a:xfrm>
            <a:off x="1135435" y="3509260"/>
            <a:ext cx="3037354" cy="2099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35E7B7-1349-4935-A4F1-371DFCBE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68564" r="52461" b="997"/>
          <a:stretch/>
        </p:blipFill>
        <p:spPr>
          <a:xfrm>
            <a:off x="4812647" y="3509261"/>
            <a:ext cx="3004299" cy="20998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694C1-2C58-4CDD-8C0C-6467ED794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t="68028"/>
          <a:stretch/>
        </p:blipFill>
        <p:spPr>
          <a:xfrm>
            <a:off x="4775110" y="793094"/>
            <a:ext cx="3041837" cy="21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CA298-D1AB-46DD-A92B-8B3AD01B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63"/>
          <a:stretch/>
        </p:blipFill>
        <p:spPr>
          <a:xfrm>
            <a:off x="6096000" y="914401"/>
            <a:ext cx="5605395" cy="435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0FA96-8111-4BA7-81CB-56D807818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9"/>
          <a:stretch/>
        </p:blipFill>
        <p:spPr>
          <a:xfrm>
            <a:off x="537923" y="914401"/>
            <a:ext cx="5365313" cy="43518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593E7-EC8A-4149-B2A3-160FD3208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6" t="22857" b="11428"/>
          <a:stretch/>
        </p:blipFill>
        <p:spPr>
          <a:xfrm flipH="1">
            <a:off x="10810411" y="1103665"/>
            <a:ext cx="681753" cy="6066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86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F3FC56-6B45-4FAC-AF49-84DC0533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34" y="981075"/>
            <a:ext cx="3622943" cy="2660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2D610-EEB6-469C-808F-86E20CFA2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43"/>
          <a:stretch/>
        </p:blipFill>
        <p:spPr>
          <a:xfrm>
            <a:off x="6959600" y="981075"/>
            <a:ext cx="3488266" cy="2660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095F5-6972-4B81-A6AE-28681B78B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811" y="4102740"/>
            <a:ext cx="3488266" cy="2291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35225-8061-478A-878F-21C0B0EF1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24" y="4006767"/>
            <a:ext cx="4019308" cy="22917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23EF5-B8C8-4F74-8BC8-64BA2F0FF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891" y="196569"/>
            <a:ext cx="41822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A43E0C-39E5-41B5-9C0A-A6E9500C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57" y="3254820"/>
            <a:ext cx="2408129" cy="24142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A74012-E734-42E6-AD2F-91A711C6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116" y="1611060"/>
            <a:ext cx="2408129" cy="2414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DFC4E0-5E17-46F8-AD46-0B9BC277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529" y="1611059"/>
            <a:ext cx="2414225" cy="2414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131734-CEDF-4A74-9D5D-F0B362CD1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488" y="3429000"/>
            <a:ext cx="241422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4F3710-C3BD-444E-BDB0-2F148E2B5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1" r="-3" b="-3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A851A-EF35-4E89-89A6-D220B420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1" r="-3" b="16499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03BAFF-2A5A-426C-B1AB-F401C8AD0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11" r="-3" b="-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08082-B65D-4C76-AA16-28FA5E884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7" r="543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D82751-BD31-429B-8CD4-19D10E7E97BA}"/>
              </a:ext>
            </a:extLst>
          </p:cNvPr>
          <p:cNvSpPr/>
          <p:nvPr/>
        </p:nvSpPr>
        <p:spPr>
          <a:xfrm>
            <a:off x="4797287" y="5421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Open Sans"/>
              </a:rPr>
              <a:t>Жила-была женщина; очень ей хотелось иметь ребенка, да где его взять? И вот она отправилась к одной старой колдунье. 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461A59-2FDB-439F-A764-7F546ACFD535}"/>
              </a:ext>
            </a:extLst>
          </p:cNvPr>
          <p:cNvSpPr/>
          <p:nvPr/>
        </p:nvSpPr>
        <p:spPr>
          <a:xfrm>
            <a:off x="4797287" y="16730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Open Sans"/>
              </a:rPr>
              <a:t>Что-то щелкнуло, и цветок распустился. Это был точь-в-точь тюльпан, но в самой чашечке на зеленом стульчике сидела крошечная девочка.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8B24A7-CFCA-4941-A005-64F5A6A2D095}"/>
              </a:ext>
            </a:extLst>
          </p:cNvPr>
          <p:cNvSpPr/>
          <p:nvPr/>
        </p:nvSpPr>
        <p:spPr>
          <a:xfrm>
            <a:off x="4797287" y="30127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Open Sans"/>
              </a:rPr>
              <a:t>Он уселся с крошкой на самый большой зеленый лист, покормил ее сладким цветочным соком и сказал, что она прелесть какая хорошенькая, хоть и совсем непохожа на майского жука.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D76D44-3643-44EA-BEF5-D6EEF0775113}"/>
              </a:ext>
            </a:extLst>
          </p:cNvPr>
          <p:cNvSpPr/>
          <p:nvPr/>
        </p:nvSpPr>
        <p:spPr>
          <a:xfrm>
            <a:off x="4797287" y="45807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Open Sans"/>
              </a:rPr>
              <a:t>Маленький король совсем перепугался при виде ласточки. Он был такой крошечный, нежный, и она показалась ему просто чудовищем. Зато он очень обрадовался, увидав нашу крошку, — он никогда еще не видывал такой хорошенькой девочки!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40DBAB-9B1B-4448-9892-5022060A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8" y="697928"/>
            <a:ext cx="3714659" cy="49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7A0DB0-093D-4269-92E7-AE5C5410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66" y="279400"/>
            <a:ext cx="3798730" cy="27516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7B704-63AB-4096-A269-F4907418F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33" y="3508744"/>
            <a:ext cx="3743538" cy="25898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0A3ABE-DB53-49F7-9B2F-EAB09BAF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66" y="3429000"/>
            <a:ext cx="3798730" cy="2849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8249D-1410-4E23-82CF-03C789C49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333" y="279401"/>
            <a:ext cx="3484175" cy="258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B3AF0E-9042-4DED-9B0B-634DDE3FC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0" t="7161" r="51597" b="8889"/>
          <a:stretch/>
        </p:blipFill>
        <p:spPr>
          <a:xfrm>
            <a:off x="1656796" y="1794932"/>
            <a:ext cx="2749176" cy="38946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AC49CB-3B90-4374-B58B-B23CA1CFB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9" t="23045" r="52458" b="19751"/>
          <a:stretch/>
        </p:blipFill>
        <p:spPr>
          <a:xfrm>
            <a:off x="8086479" y="1354667"/>
            <a:ext cx="2787393" cy="45371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51F58-0D47-47FD-9C19-C0F7F5888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1" t="7160" r="50000" b="40741"/>
          <a:stretch/>
        </p:blipFill>
        <p:spPr>
          <a:xfrm>
            <a:off x="4858823" y="1189565"/>
            <a:ext cx="2609820" cy="229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F5B47-7A4F-4571-BA7E-CA61082AC99F}"/>
              </a:ext>
            </a:extLst>
          </p:cNvPr>
          <p:cNvSpPr txBox="1"/>
          <p:nvPr/>
        </p:nvSpPr>
        <p:spPr>
          <a:xfrm>
            <a:off x="4605866" y="254000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ЛАБИРИНТЫ</a:t>
            </a:r>
          </a:p>
        </p:txBody>
      </p:sp>
    </p:spTree>
    <p:extLst>
      <p:ext uri="{BB962C8B-B14F-4D97-AF65-F5344CB8AC3E}">
        <p14:creationId xmlns:p14="http://schemas.microsoft.com/office/powerpoint/2010/main" val="2888950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внешний, цветно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2652C29-731A-4638-9408-1698D16C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33" y="2161580"/>
            <a:ext cx="3057933" cy="43243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A4B462-FCA4-4D36-AE90-5C7FCB164926}"/>
              </a:ext>
            </a:extLst>
          </p:cNvPr>
          <p:cNvSpPr/>
          <p:nvPr/>
        </p:nvSpPr>
        <p:spPr>
          <a:xfrm>
            <a:off x="3381700" y="1238250"/>
            <a:ext cx="510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973501"/>
              </a:avLst>
            </a:prstTxWarp>
            <a:spAutoFit/>
          </a:bodyPr>
          <a:lstStyle/>
          <a:p>
            <a:pPr algn="ctr"/>
            <a:r>
              <a:rPr lang="ru-RU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КОНЕЦ</a:t>
            </a:r>
            <a:endParaRPr lang="ru-RU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472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86F75D-93C0-47E0-AF47-88FE39E06506}"/>
              </a:ext>
            </a:extLst>
          </p:cNvPr>
          <p:cNvSpPr/>
          <p:nvPr/>
        </p:nvSpPr>
        <p:spPr>
          <a:xfrm>
            <a:off x="1232452" y="3429000"/>
            <a:ext cx="6096000" cy="24776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Дюймовочке дали такое имя?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так назывался город, в котором она родилась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она была ростом с дюйм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Потому что так решила добрая колдунья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9B0D23-5601-4093-9D15-67094513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582" y="3578086"/>
            <a:ext cx="2670313" cy="26703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00FDC2-0066-425A-87F4-BDBFAA534F62}"/>
              </a:ext>
            </a:extLst>
          </p:cNvPr>
          <p:cNvSpPr/>
          <p:nvPr/>
        </p:nvSpPr>
        <p:spPr>
          <a:xfrm>
            <a:off x="6599582" y="416425"/>
            <a:ext cx="5009322" cy="1662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автор сказки Дюймовочка?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Александр Сергеевич Пушкин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Ганс Христиан Андерсон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Шарль Перро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CA5FDB-18A7-41C1-BE2B-2244DAEF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62" y="304800"/>
            <a:ext cx="2042890" cy="26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C6901A-99D5-4A1C-AC1A-0AB272EE708A}"/>
              </a:ext>
            </a:extLst>
          </p:cNvPr>
          <p:cNvSpPr/>
          <p:nvPr/>
        </p:nvSpPr>
        <p:spPr>
          <a:xfrm>
            <a:off x="6096000" y="703886"/>
            <a:ext cx="5012788" cy="1765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появилась Дюймовочка?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лепестка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цветка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листика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CDA68-3E60-441F-AE0C-F7C923AE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74" y="493845"/>
            <a:ext cx="4910778" cy="32105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ED8919-888D-4171-A0A0-B3A6FF0BFFE5}"/>
              </a:ext>
            </a:extLst>
          </p:cNvPr>
          <p:cNvSpPr/>
          <p:nvPr/>
        </p:nvSpPr>
        <p:spPr>
          <a:xfrm>
            <a:off x="1033670" y="4005642"/>
            <a:ext cx="6096000" cy="19441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украл Дюймовочку из её дома?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Крот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Мышь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Жаба 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525A93-436B-45C4-8CE6-C2C2CCBC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1" t="426"/>
          <a:stretch/>
        </p:blipFill>
        <p:spPr>
          <a:xfrm>
            <a:off x="6974925" y="3216340"/>
            <a:ext cx="2985001" cy="321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D78B57-1E25-437B-B673-11DB3C728BB0}"/>
              </a:ext>
            </a:extLst>
          </p:cNvPr>
          <p:cNvSpPr/>
          <p:nvPr/>
        </p:nvSpPr>
        <p:spPr>
          <a:xfrm>
            <a:off x="5988147" y="273177"/>
            <a:ext cx="6096000" cy="1950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спала девочка у женщины в доме?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лепестке розы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скорлупке грецкого ореха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кувшинке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F59DC-AA49-44BD-92C9-B3FCFAEE4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3" t="58085" r="41423" b="4242"/>
          <a:stretch/>
        </p:blipFill>
        <p:spPr>
          <a:xfrm>
            <a:off x="886265" y="307116"/>
            <a:ext cx="4309858" cy="31218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9F5597-A051-4581-BD61-CC6E11F32427}"/>
              </a:ext>
            </a:extLst>
          </p:cNvPr>
          <p:cNvSpPr/>
          <p:nvPr/>
        </p:nvSpPr>
        <p:spPr>
          <a:xfrm>
            <a:off x="886265" y="3658831"/>
            <a:ext cx="6096000" cy="1950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Зачем жаба украла Дюймовочку?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она убиралась у неё в доме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сделать её женой своего сына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выдать замуж за Крота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7B6DC-E286-4DE1-9F97-CA838E94C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09" y="3658831"/>
            <a:ext cx="3516923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D6F013-BB21-4B59-AE25-DC6E49409DF0}"/>
              </a:ext>
            </a:extLst>
          </p:cNvPr>
          <p:cNvSpPr/>
          <p:nvPr/>
        </p:nvSpPr>
        <p:spPr>
          <a:xfrm>
            <a:off x="6096000" y="244841"/>
            <a:ext cx="6096000" cy="2366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помог девочке сбежать от жабы?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Ласточка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Майский жук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Рыбки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Мотылек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D4AEB-8C4E-4C9F-ADB3-3BE1DEF1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7" y="463826"/>
            <a:ext cx="3493605" cy="23290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79D53C-70CB-4E4C-A230-A620DF0FA04F}"/>
              </a:ext>
            </a:extLst>
          </p:cNvPr>
          <p:cNvSpPr/>
          <p:nvPr/>
        </p:nvSpPr>
        <p:spPr>
          <a:xfrm>
            <a:off x="768626" y="3241273"/>
            <a:ext cx="6414052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забрал девочку с зеленого листка, который плыл по течению?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Жаба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Мышь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Мотылек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Майский жук 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18908C-4C2E-471A-9307-4335CCE14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46" b="4235"/>
          <a:stretch/>
        </p:blipFill>
        <p:spPr>
          <a:xfrm>
            <a:off x="7182678" y="3690082"/>
            <a:ext cx="3825531" cy="22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FC5249-DEF9-4AEA-9E02-56A5E31FCA10}"/>
              </a:ext>
            </a:extLst>
          </p:cNvPr>
          <p:cNvSpPr/>
          <p:nvPr/>
        </p:nvSpPr>
        <p:spPr>
          <a:xfrm>
            <a:off x="5618922" y="410283"/>
            <a:ext cx="6096000" cy="32279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Майский жук решил прогнать       Дюймовочку?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она не умела готовить еду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Потому, что все остальные насекомые сказали, что она слабенькая, тоненькая и совсем не красивая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она стала смеяться над его внешностью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BE8589-F712-4240-B8B5-9028DCE729AC}"/>
              </a:ext>
            </a:extLst>
          </p:cNvPr>
          <p:cNvSpPr/>
          <p:nvPr/>
        </p:nvSpPr>
        <p:spPr>
          <a:xfrm>
            <a:off x="1020417" y="3811805"/>
            <a:ext cx="6096000" cy="21558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все лето жила Дюймовочка?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большим листом лопуха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мышиной норе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дупле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347CDB-BBB7-41E0-A424-4995B3AFB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0" y="574605"/>
            <a:ext cx="3400425" cy="2581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186C17-1422-4EDE-97DB-31EF8C25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279" y="3702121"/>
            <a:ext cx="2568286" cy="31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A811BB-C981-44AC-A78A-2BBA6A7BAA30}"/>
              </a:ext>
            </a:extLst>
          </p:cNvPr>
          <p:cNvSpPr/>
          <p:nvPr/>
        </p:nvSpPr>
        <p:spPr>
          <a:xfrm>
            <a:off x="6599581" y="507039"/>
            <a:ext cx="4598506" cy="2184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кому пришла Дюймовочка, </a:t>
            </a:r>
          </a:p>
          <a:p>
            <a:pPr>
              <a:lnSpc>
                <a:spcPts val="3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стало холодно?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Мыши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Жабе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Кроту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Майскому жуку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E47374-D26E-454E-AF6A-CE2FF2822426}"/>
              </a:ext>
            </a:extLst>
          </p:cNvPr>
          <p:cNvSpPr/>
          <p:nvPr/>
        </p:nvSpPr>
        <p:spPr>
          <a:xfrm>
            <a:off x="1258956" y="3745545"/>
            <a:ext cx="6096000" cy="27098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Кого сватала в мужья Дюймовочке Полевая мышь?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Суслика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Бобра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8865C-DD78-4607-BD00-3306CFC89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5" t="3672" r="16769" b="6587"/>
          <a:stretch/>
        </p:blipFill>
        <p:spPr>
          <a:xfrm>
            <a:off x="1789042" y="465333"/>
            <a:ext cx="3515261" cy="2647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9A072-AB6C-4EAF-9C68-D43A582F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11" y="3641116"/>
            <a:ext cx="3778433" cy="27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9EF459-F5DD-419A-B653-1A08A9919265}"/>
              </a:ext>
            </a:extLst>
          </p:cNvPr>
          <p:cNvSpPr/>
          <p:nvPr/>
        </p:nvSpPr>
        <p:spPr>
          <a:xfrm>
            <a:off x="4837043" y="242288"/>
            <a:ext cx="7182679" cy="270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Кого нашла Дюймовочка в подземной галерее, которую прорыл Крот?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Воробышка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Ласточку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Снегиря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E6F5B4-08AA-4751-8C34-6B2B434A5F9F}"/>
              </a:ext>
            </a:extLst>
          </p:cNvPr>
          <p:cNvSpPr/>
          <p:nvPr/>
        </p:nvSpPr>
        <p:spPr>
          <a:xfrm>
            <a:off x="808382" y="3595090"/>
            <a:ext cx="6096000" cy="27098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Ласточка отблагодарила Дюймовочку за то, что та спасла ей жизнь?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Принесла сладких фруктов из жарких стран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Сказала «спасибо»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Перенесла Дюймовочку в теплую страну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B3F8C-1B8F-4ABE-8A08-3F4AFE91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2" y="553066"/>
            <a:ext cx="3645385" cy="2709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F1ACA-4A24-40DA-BEB1-6C8C91537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0" t="9136" b="3871"/>
          <a:stretch/>
        </p:blipFill>
        <p:spPr>
          <a:xfrm>
            <a:off x="7131299" y="3429000"/>
            <a:ext cx="4888423" cy="25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504</Words>
  <Application>Microsoft Office PowerPoint</Application>
  <PresentationFormat>Широкоэкранный</PresentationFormat>
  <Paragraphs>96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Тема Office</vt:lpstr>
      <vt:lpstr>Викторина по сказкам  Г.Х. Андерсона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 Коёкин</dc:creator>
  <cp:lastModifiedBy>Анастасия Шаповалова</cp:lastModifiedBy>
  <cp:revision>10</cp:revision>
  <dcterms:created xsi:type="dcterms:W3CDTF">2018-10-10T15:27:17Z</dcterms:created>
  <dcterms:modified xsi:type="dcterms:W3CDTF">2022-09-20T12:57:06Z</dcterms:modified>
</cp:coreProperties>
</file>